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E77D1F"/>
    <a:srgbClr val="365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5216A1-5BE1-EE37-AD62-3CFDAD25C939}" v="313" dt="2024-10-15T23:57:54.852"/>
    <p1510:client id="{EAE51C95-76E8-082A-A36A-C18B737ECC01}" v="4" dt="2024-10-16T00:02:34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26" autoAdjust="0"/>
    <p:restoredTop sz="94660"/>
  </p:normalViewPr>
  <p:slideViewPr>
    <p:cSldViewPr snapToGrid="0">
      <p:cViewPr>
        <p:scale>
          <a:sx n="88" d="100"/>
          <a:sy n="88" d="100"/>
        </p:scale>
        <p:origin x="1448" y="560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7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94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96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950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11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85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57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51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517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44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00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C437-C737-411F-A7B9-69FE0DD3C773}" type="datetimeFigureOut">
              <a:rPr lang="pt-BR" smtClean="0"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CAD57-8840-4C55-84D6-5187E33127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72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27D92D1B-95AE-463D-9FE3-BE4A4F46C58C}"/>
              </a:ext>
            </a:extLst>
          </p:cNvPr>
          <p:cNvSpPr txBox="1"/>
          <p:nvPr/>
        </p:nvSpPr>
        <p:spPr>
          <a:xfrm>
            <a:off x="847565" y="1024364"/>
            <a:ext cx="3630207" cy="3953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 algn="ctr"/>
            <a:r>
              <a:rPr lang="pt-BR" sz="1400" b="1" dirty="0">
                <a:latin typeface="Arial"/>
                <a:cs typeface="Arial"/>
              </a:rPr>
              <a:t>TÍTULO DO TRABALHO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6385C19-1D77-321C-11F9-B541C19F887D}"/>
              </a:ext>
            </a:extLst>
          </p:cNvPr>
          <p:cNvSpPr txBox="1"/>
          <p:nvPr/>
        </p:nvSpPr>
        <p:spPr>
          <a:xfrm>
            <a:off x="851360" y="1419669"/>
            <a:ext cx="363020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1200" dirty="0">
                <a:latin typeface="Arial"/>
                <a:cs typeface="Arial"/>
              </a:rPr>
              <a:t>Autor</a:t>
            </a:r>
            <a:r>
              <a:rPr lang="pt-BR" sz="1200" baseline="30000" dirty="0">
                <a:latin typeface="Arial"/>
                <a:cs typeface="Arial"/>
              </a:rPr>
              <a:t>1</a:t>
            </a:r>
            <a:r>
              <a:rPr lang="pt-BR" sz="1200" dirty="0">
                <a:latin typeface="Arial"/>
                <a:cs typeface="Arial"/>
              </a:rPr>
              <a:t>, Autor</a:t>
            </a:r>
            <a:r>
              <a:rPr lang="pt-BR" sz="1200" baseline="30000" dirty="0">
                <a:latin typeface="Arial"/>
                <a:cs typeface="Arial"/>
              </a:rPr>
              <a:t>2</a:t>
            </a:r>
            <a:r>
              <a:rPr lang="pt-BR" sz="1200" dirty="0">
                <a:latin typeface="Arial"/>
                <a:cs typeface="Arial"/>
              </a:rPr>
              <a:t>...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F6A4EB8-2D2B-C0F1-2132-8A2F2661CD82}"/>
              </a:ext>
            </a:extLst>
          </p:cNvPr>
          <p:cNvSpPr txBox="1"/>
          <p:nvPr/>
        </p:nvSpPr>
        <p:spPr>
          <a:xfrm>
            <a:off x="851359" y="1750280"/>
            <a:ext cx="36302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dirty="0">
                <a:latin typeface="Arial"/>
                <a:cs typeface="Arial"/>
              </a:rPr>
              <a:t>1. Instituição do autor</a:t>
            </a:r>
          </a:p>
          <a:p>
            <a:pPr algn="ctr"/>
            <a:r>
              <a:rPr lang="pt-BR" sz="1000" dirty="0">
                <a:latin typeface="Arial"/>
                <a:cs typeface="Arial"/>
              </a:rPr>
              <a:t>2. Instituição do autor</a:t>
            </a:r>
            <a:endParaRPr lang="pt-BR" sz="1000" baseline="30000" dirty="0">
              <a:latin typeface="Arial"/>
              <a:cs typeface="Arial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A446F35-F2BE-019E-1F51-E411E10DC2CB}"/>
              </a:ext>
            </a:extLst>
          </p:cNvPr>
          <p:cNvSpPr/>
          <p:nvPr/>
        </p:nvSpPr>
        <p:spPr>
          <a:xfrm>
            <a:off x="2850" y="950"/>
            <a:ext cx="5144451" cy="81163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09E79B28-919B-1096-344F-420F036C0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057" y="2624"/>
            <a:ext cx="701387" cy="813036"/>
          </a:xfrm>
          <a:prstGeom prst="rect">
            <a:avLst/>
          </a:prstGeom>
        </p:spPr>
      </p:pic>
      <p:pic>
        <p:nvPicPr>
          <p:cNvPr id="16" name="Imagem 15" descr="Uma imagem contendo nome da empresa&#10;&#10;Descrição gerada automaticamente">
            <a:extLst>
              <a:ext uri="{FF2B5EF4-FFF2-40B4-BE49-F238E27FC236}">
                <a16:creationId xmlns:a16="http://schemas.microsoft.com/office/drawing/2014/main" id="{C42BA656-86B0-76B8-2800-A38082BE1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8549987"/>
            <a:ext cx="5143499" cy="6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084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A4EA9A5DF7EE642AAE71737282B6F4C" ma:contentTypeVersion="14" ma:contentTypeDescription="Crie um novo documento." ma:contentTypeScope="" ma:versionID="b8f7412d9aff0a98fdbf4a830fd10794">
  <xsd:schema xmlns:xsd="http://www.w3.org/2001/XMLSchema" xmlns:xs="http://www.w3.org/2001/XMLSchema" xmlns:p="http://schemas.microsoft.com/office/2006/metadata/properties" xmlns:ns3="88b7b534-6dff-4cdd-a3d8-3eef7fcce743" xmlns:ns4="eaca2e99-b1e2-4197-a595-e2ab34f49534" targetNamespace="http://schemas.microsoft.com/office/2006/metadata/properties" ma:root="true" ma:fieldsID="63e2603b552301cd59ef16e99f499145" ns3:_="" ns4:_="">
    <xsd:import namespace="88b7b534-6dff-4cdd-a3d8-3eef7fcce743"/>
    <xsd:import namespace="eaca2e99-b1e2-4197-a595-e2ab34f495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b7b534-6dff-4cdd-a3d8-3eef7fcce7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a2e99-b1e2-4197-a595-e2ab34f495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2B47B9-0D9C-4F29-9176-0838BC1AE42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C30EFF3-0945-45C0-8E50-224C8648FD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b7b534-6dff-4cdd-a3d8-3eef7fcce743"/>
    <ds:schemaRef ds:uri="eaca2e99-b1e2-4197-a595-e2ab34f495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5B7B4D-4ADD-42F6-B318-53758A28FB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</TotalTime>
  <Words>21</Words>
  <Application>Microsoft Office PowerPoint</Application>
  <PresentationFormat>Apresentação na tela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</dc:creator>
  <cp:lastModifiedBy>Kelly Andrade</cp:lastModifiedBy>
  <cp:revision>219</cp:revision>
  <dcterms:created xsi:type="dcterms:W3CDTF">2019-09-06T21:01:35Z</dcterms:created>
  <dcterms:modified xsi:type="dcterms:W3CDTF">2024-10-16T00:03:44Z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0x0101004A4EA9A5DF7EE642AAE71737282B6F4C</vt:lpwstr>
  </property>
</Properties>
</file>